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1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2267-6E04-4425-B890-5662F74816E3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32AD-05F8-4532-9E97-93A7D1037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2267-6E04-4425-B890-5662F74816E3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32AD-05F8-4532-9E97-93A7D1037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2267-6E04-4425-B890-5662F74816E3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32AD-05F8-4532-9E97-93A7D1037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2267-6E04-4425-B890-5662F74816E3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32AD-05F8-4532-9E97-93A7D1037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2267-6E04-4425-B890-5662F74816E3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32AD-05F8-4532-9E97-93A7D1037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2267-6E04-4425-B890-5662F74816E3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32AD-05F8-4532-9E97-93A7D1037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2267-6E04-4425-B890-5662F74816E3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32AD-05F8-4532-9E97-93A7D1037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2267-6E04-4425-B890-5662F74816E3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32AD-05F8-4532-9E97-93A7D1037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2267-6E04-4425-B890-5662F74816E3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32AD-05F8-4532-9E97-93A7D1037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2267-6E04-4425-B890-5662F74816E3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32AD-05F8-4532-9E97-93A7D1037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2267-6E04-4425-B890-5662F74816E3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32AD-05F8-4532-9E97-93A7D1037C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92267-6E04-4425-B890-5662F74816E3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132AD-05F8-4532-9E97-93A7D1037C5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Por</a:t>
            </a:r>
            <a:r>
              <a:rPr lang="en-US" dirty="0" smtClean="0"/>
              <a:t> vs. Para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Tablas </a:t>
            </a:r>
            <a:r>
              <a:rPr lang="en-US" dirty="0" err="1" smtClean="0"/>
              <a:t>blancas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noProof="0" dirty="0" smtClean="0">
                <a:latin typeface="+mj-lt"/>
                <a:ea typeface="+mj-ea"/>
                <a:cs typeface="+mj-cs"/>
              </a:rPr>
              <a:t>Su </a:t>
            </a:r>
            <a:r>
              <a:rPr lang="en-US" sz="4400" noProof="0" dirty="0" err="1" smtClean="0">
                <a:latin typeface="+mj-lt"/>
                <a:ea typeface="+mj-ea"/>
                <a:cs typeface="+mj-cs"/>
              </a:rPr>
              <a:t>sueldo</a:t>
            </a:r>
            <a:r>
              <a:rPr lang="en-US" sz="4400" noProof="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noProof="0" dirty="0" err="1" smtClean="0">
                <a:latin typeface="+mj-lt"/>
                <a:ea typeface="+mj-ea"/>
                <a:cs typeface="+mj-cs"/>
              </a:rPr>
              <a:t>es</a:t>
            </a:r>
            <a:r>
              <a:rPr lang="en-US" sz="4400" noProof="0" dirty="0" smtClean="0">
                <a:latin typeface="+mj-lt"/>
                <a:ea typeface="+mj-ea"/>
                <a:cs typeface="+mj-cs"/>
              </a:rPr>
              <a:t> 12 </a:t>
            </a:r>
            <a:r>
              <a:rPr lang="en-US" sz="4400" noProof="0" dirty="0" err="1" smtClean="0">
                <a:latin typeface="+mj-lt"/>
                <a:ea typeface="+mj-ea"/>
                <a:cs typeface="+mj-cs"/>
              </a:rPr>
              <a:t>dólares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______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hora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por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La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pintura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es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______ Diego Rivera.</a:t>
            </a: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por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Marta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fue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______ un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cuchillo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______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cortar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el pastel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por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4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Mi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hermana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habla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______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teléfono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4400" dirty="0"/>
              <a:t>______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dos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horas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cada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noche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por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por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400" dirty="0" err="1" smtClean="0">
                <a:latin typeface="+mj-lt"/>
                <a:ea typeface="+mj-ea"/>
                <a:cs typeface="+mj-cs"/>
              </a:rPr>
              <a:t>Necesito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el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ensayo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______ el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martes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______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tener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solo 12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años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mi prima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muy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madura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Mi padre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trabaja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______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CocaCola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Cecilia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puede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trabajar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______ Elena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si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está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enferma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por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______ 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no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tener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suficiente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dinero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puedo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ir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 México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este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verano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1371600" y="41910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por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¡Gracias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______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tu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ayuda</a:t>
            </a:r>
            <a:r>
              <a:rPr lang="en-US" sz="4400" dirty="0">
                <a:latin typeface="+mj-lt"/>
                <a:ea typeface="+mj-ea"/>
                <a:cs typeface="+mj-cs"/>
              </a:rPr>
              <a:t>!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por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Voy</a:t>
            </a:r>
            <a:r>
              <a:rPr lang="en-US" dirty="0" smtClean="0"/>
              <a:t> ______ Atlanta </a:t>
            </a:r>
            <a:r>
              <a:rPr lang="en-US" dirty="0" err="1" smtClean="0"/>
              <a:t>mañana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dirty="0" err="1" smtClean="0">
                <a:solidFill>
                  <a:schemeClr val="tx1"/>
                </a:solidFill>
              </a:rPr>
              <a:t>para</a:t>
            </a:r>
            <a:endParaRPr lang="en-US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 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Es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necesario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que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tengan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______ lo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menos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seis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frases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originales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por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¡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Tengo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un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regalo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______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!</a:t>
            </a:r>
          </a:p>
        </p:txBody>
      </p:sp>
      <p:sp>
        <p:nvSpPr>
          <p:cNvPr id="5" name="Subtitle 4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err="1" smtClean="0">
                <a:latin typeface="+mj-lt"/>
                <a:ea typeface="+mj-ea"/>
                <a:cs typeface="+mj-cs"/>
              </a:rPr>
              <a:t>Voy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a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darte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3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dólares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______ el sandwich.</a:t>
            </a: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por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Voy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 Los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Ángeles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______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visitar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 mi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amiga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Clara.</a:t>
            </a: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álgebra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muy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difícil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______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mí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400" dirty="0" err="1" smtClean="0">
                <a:latin typeface="+mj-lt"/>
                <a:ea typeface="+mj-ea"/>
                <a:cs typeface="+mj-cs"/>
              </a:rPr>
              <a:t>Estas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bebidas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son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______ la fiesta.</a:t>
            </a: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Manuela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habla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con </a:t>
            </a:r>
            <a:r>
              <a:rPr kumimoji="0" lang="en-US" sz="4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esposo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______ Skype.</a:t>
            </a: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por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Este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bolígrafo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es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______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escribir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192</Words>
  <Application>Microsoft Office PowerPoint</Application>
  <PresentationFormat>On-screen Show (4:3)</PresentationFormat>
  <Paragraphs>40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Por vs. Para</vt:lpstr>
      <vt:lpstr>Voy ______ Atlanta mañana.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 vs. Para</dc:title>
  <dc:creator>jbarber</dc:creator>
  <cp:lastModifiedBy>Jessica Kaplan</cp:lastModifiedBy>
  <cp:revision>21</cp:revision>
  <dcterms:created xsi:type="dcterms:W3CDTF">2011-04-08T11:05:41Z</dcterms:created>
  <dcterms:modified xsi:type="dcterms:W3CDTF">2015-04-15T12:00:32Z</dcterms:modified>
</cp:coreProperties>
</file>